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72" r:id="rId11"/>
    <p:sldId id="273" r:id="rId12"/>
    <p:sldId id="274" r:id="rId13"/>
    <p:sldId id="265" r:id="rId14"/>
    <p:sldId id="266" r:id="rId15"/>
    <p:sldId id="267" r:id="rId16"/>
    <p:sldId id="268" r:id="rId17"/>
    <p:sldId id="275" r:id="rId18"/>
    <p:sldId id="276" r:id="rId19"/>
    <p:sldId id="269" r:id="rId20"/>
    <p:sldId id="270" r:id="rId21"/>
    <p:sldId id="271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7" r:id="rId32"/>
    <p:sldId id="288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9" d="100"/>
          <a:sy n="89" d="100"/>
        </p:scale>
        <p:origin x="46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C3E81-3392-4CFC-9E30-397B977E2B6F}" type="datetimeFigureOut">
              <a:rPr lang="en-IN" smtClean="0"/>
              <a:t>12-09-2020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45CC1-5AC6-4287-B12C-2DC136E7750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121089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C3E81-3392-4CFC-9E30-397B977E2B6F}" type="datetimeFigureOut">
              <a:rPr lang="en-IN" smtClean="0"/>
              <a:t>12-09-2020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45CC1-5AC6-4287-B12C-2DC136E7750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805590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C3E81-3392-4CFC-9E30-397B977E2B6F}" type="datetimeFigureOut">
              <a:rPr lang="en-IN" smtClean="0"/>
              <a:t>12-09-2020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45CC1-5AC6-4287-B12C-2DC136E7750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912846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C3E81-3392-4CFC-9E30-397B977E2B6F}" type="datetimeFigureOut">
              <a:rPr lang="en-IN" smtClean="0"/>
              <a:t>12-09-2020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45CC1-5AC6-4287-B12C-2DC136E7750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195194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C3E81-3392-4CFC-9E30-397B977E2B6F}" type="datetimeFigureOut">
              <a:rPr lang="en-IN" smtClean="0"/>
              <a:t>12-09-2020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45CC1-5AC6-4287-B12C-2DC136E7750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801668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C3E81-3392-4CFC-9E30-397B977E2B6F}" type="datetimeFigureOut">
              <a:rPr lang="en-IN" smtClean="0"/>
              <a:t>12-09-2020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45CC1-5AC6-4287-B12C-2DC136E7750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712868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C3E81-3392-4CFC-9E30-397B977E2B6F}" type="datetimeFigureOut">
              <a:rPr lang="en-IN" smtClean="0"/>
              <a:t>12-09-2020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45CC1-5AC6-4287-B12C-2DC136E7750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061313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C3E81-3392-4CFC-9E30-397B977E2B6F}" type="datetimeFigureOut">
              <a:rPr lang="en-IN" smtClean="0"/>
              <a:t>12-09-2020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45CC1-5AC6-4287-B12C-2DC136E7750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33544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C3E81-3392-4CFC-9E30-397B977E2B6F}" type="datetimeFigureOut">
              <a:rPr lang="en-IN" smtClean="0"/>
              <a:t>12-09-2020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45CC1-5AC6-4287-B12C-2DC136E7750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90902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C3E81-3392-4CFC-9E30-397B977E2B6F}" type="datetimeFigureOut">
              <a:rPr lang="en-IN" smtClean="0"/>
              <a:t>12-09-2020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45CC1-5AC6-4287-B12C-2DC136E7750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404452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C3E81-3392-4CFC-9E30-397B977E2B6F}" type="datetimeFigureOut">
              <a:rPr lang="en-IN" smtClean="0"/>
              <a:t>12-09-2020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45CC1-5AC6-4287-B12C-2DC136E7750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319716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6C3E81-3392-4CFC-9E30-397B977E2B6F}" type="datetimeFigureOut">
              <a:rPr lang="en-IN" smtClean="0"/>
              <a:t>12-09-2020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A45CC1-5AC6-4287-B12C-2DC136E7750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3478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031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3947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255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8821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332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9187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067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21743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1052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7773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1366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000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1748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1905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6895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6844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4784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1190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2616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9899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0030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9299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5199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5398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0943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5463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5154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4304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1449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0828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3359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6178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</TotalTime>
  <Words>0</Words>
  <Application>Microsoft Office PowerPoint</Application>
  <PresentationFormat>Widescreen</PresentationFormat>
  <Paragraphs>0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account</dc:creator>
  <cp:lastModifiedBy>Microsoft account</cp:lastModifiedBy>
  <cp:revision>10</cp:revision>
  <dcterms:created xsi:type="dcterms:W3CDTF">2020-08-27T04:16:51Z</dcterms:created>
  <dcterms:modified xsi:type="dcterms:W3CDTF">2020-09-12T11:09:20Z</dcterms:modified>
</cp:coreProperties>
</file>